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1" r:id="rId8"/>
    <p:sldId id="266" r:id="rId9"/>
    <p:sldId id="267" r:id="rId10"/>
    <p:sldId id="268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smtClean="0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-</a:t>
            </a:r>
            <a:r>
              <a:rPr lang="pt-BR" sz="8000" dirty="0" smtClean="0">
                <a:solidFill>
                  <a:srgbClr val="DC143C"/>
                </a:solidFill>
                <a:cs typeface="Courier New" panose="02070309020205020404" pitchFamily="49" charset="0"/>
              </a:rPr>
              <a:t>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alldevil.com/wallpapers/a45/3254-circuit-diagram-electronics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3195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6994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</a:p>
        </p:txBody>
      </p:sp>
      <p:pic>
        <p:nvPicPr>
          <p:cNvPr id="1032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87" y="237857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smtClean="0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-</a:t>
            </a:r>
            <a:r>
              <a:rPr lang="pt-BR" sz="8000" dirty="0" smtClean="0">
                <a:solidFill>
                  <a:srgbClr val="DC143C"/>
                </a:solidFill>
                <a:cs typeface="Courier New" panose="02070309020205020404" pitchFamily="49" charset="0"/>
              </a:rPr>
              <a:t>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smtClean="0">
                <a:solidFill>
                  <a:schemeClr val="bg1"/>
                </a:solidFill>
              </a:rPr>
              <a:t>FutabaChannel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24" y="3125293"/>
            <a:ext cx="5171095" cy="36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DC143C"/>
                </a:solidFill>
              </a:rPr>
              <a:t>Características de 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5842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Conteúdo fortemente </a:t>
            </a:r>
            <a:r>
              <a:rPr lang="pt-BR" sz="3200" dirty="0" smtClean="0">
                <a:solidFill>
                  <a:schemeClr val="bg1"/>
                </a:solidFill>
              </a:rPr>
              <a:t>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Foco nas discussões através da propagação da cultura de anonimidade de seus usuários </a:t>
            </a:r>
            <a:endParaRPr lang="pt-BR" sz="20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3200" dirty="0" smtClean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 smtClean="0">
                <a:solidFill>
                  <a:schemeClr val="bg1"/>
                </a:solidFill>
              </a:rPr>
              <a:t>Fundamentados em modelos antigos e funcionais </a:t>
            </a:r>
            <a:endParaRPr lang="pt-BR" sz="32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DC143C"/>
                </a:solidFill>
              </a:rPr>
              <a:t>Proposta de Software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267865" cy="45842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 smtClean="0">
                <a:solidFill>
                  <a:schemeClr val="bg1"/>
                </a:solidFill>
              </a:rPr>
              <a:t>Baseado nos modelos existentes de Imageboards populares, implementar um novo Imageboard chamado </a:t>
            </a:r>
            <a:r>
              <a:rPr lang="pt-BR" sz="3200" dirty="0" smtClean="0">
                <a:solidFill>
                  <a:srgbClr val="FF0000"/>
                </a:solidFill>
              </a:rPr>
              <a:t>Nya-chan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smtClean="0">
                <a:solidFill>
                  <a:schemeClr val="bg1"/>
                </a:solidFill>
              </a:rPr>
              <a:t>utilizando tecnologias modernas de </a:t>
            </a:r>
            <a:r>
              <a:rPr lang="pt-BR" sz="3200" dirty="0">
                <a:solidFill>
                  <a:schemeClr val="bg1"/>
                </a:solidFill>
              </a:rPr>
              <a:t>D</a:t>
            </a:r>
            <a:r>
              <a:rPr lang="pt-BR" sz="3200" dirty="0" smtClean="0">
                <a:solidFill>
                  <a:schemeClr val="bg1"/>
                </a:solidFill>
              </a:rPr>
              <a:t>esenvolvimento Web</a:t>
            </a:r>
            <a:endParaRPr lang="pt-BR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smtClean="0">
                <a:solidFill>
                  <a:schemeClr val="bg1"/>
                </a:solidFill>
              </a:rPr>
              <a:t>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 smtClean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DC143C"/>
                </a:solidFill>
              </a:rPr>
              <a:t>Nya</a:t>
            </a:r>
            <a:r>
              <a:rPr lang="pt-BR" dirty="0">
                <a:solidFill>
                  <a:srgbClr val="DC143C"/>
                </a:solidFill>
              </a:rPr>
              <a:t>-</a:t>
            </a:r>
            <a:r>
              <a:rPr lang="pt-BR" dirty="0" smtClean="0">
                <a:solidFill>
                  <a:srgbClr val="DC143C"/>
                </a:solidFill>
              </a:rPr>
              <a:t>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smtClean="0">
                <a:solidFill>
                  <a:schemeClr val="bg1"/>
                </a:solidFill>
              </a:rPr>
              <a:t>Layout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</a:t>
            </a:r>
            <a:r>
              <a:rPr lang="pt-BR" sz="3200" dirty="0" smtClean="0">
                <a:solidFill>
                  <a:schemeClr val="bg1"/>
                </a:solidFill>
              </a:rPr>
              <a:t>Usuário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1.picswalls.com/wallpapers/2014/08/11/awesome-money-wallpaper_090605350_19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r="3291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wonderfulengineering.com/wp-content/uploads/2014/04/code-wallpaper-24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C14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8" r="24373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11.deviantart.net/97a8/f/2014/221/3/7/browser_icon_mashup_by_supuhstar-d7ui2q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r="769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Connector 1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646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5080934" y="2096067"/>
            <a:ext cx="6309360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6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164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Nya-Chan</vt:lpstr>
      <vt:lpstr>Imageboards</vt:lpstr>
      <vt:lpstr>Características de Imageboards</vt:lpstr>
      <vt:lpstr>Proposta de Software</vt:lpstr>
      <vt:lpstr>Nyarlathotep The Crawling Chaos</vt:lpstr>
      <vt:lpstr>Nya-Chan</vt:lpstr>
      <vt:lpstr>Descrição Geral</vt:lpstr>
      <vt:lpstr>Funcionalidades</vt:lpstr>
      <vt:lpstr>Implementação</vt:lpstr>
      <vt:lpstr>Da Rules</vt:lpstr>
      <vt:lpstr>Casos de Uso</vt:lpstr>
      <vt:lpstr>Nya-Chan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Augustop Maid</cp:lastModifiedBy>
  <cp:revision>24</cp:revision>
  <dcterms:created xsi:type="dcterms:W3CDTF">2016-07-13T18:47:59Z</dcterms:created>
  <dcterms:modified xsi:type="dcterms:W3CDTF">2016-07-14T19:24:08Z</dcterms:modified>
</cp:coreProperties>
</file>